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3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5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89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92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3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56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64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0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48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4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9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التاسعة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356992"/>
            <a:ext cx="8712968" cy="1296144"/>
          </a:xfrm>
        </p:spPr>
        <p:txBody>
          <a:bodyPr>
            <a:normAutofit/>
          </a:bodyPr>
          <a:lstStyle/>
          <a:p>
            <a:pPr marL="1698625" indent="-1698625" algn="just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المفعول فيه: </a:t>
            </a:r>
            <a:r>
              <a:rPr lang="ar-IQ" dirty="0" smtClean="0"/>
              <a:t>ظرف الزمان وظرف المكان هو اسم منصوب او في محل نصب ويدل على زمن حدوث الفعل او مكانه.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المفعول فيه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</vt:i4>
      </vt:variant>
    </vt:vector>
  </HeadingPairs>
  <TitlesOfParts>
    <vt:vector size="3" baseType="lpstr">
      <vt:lpstr>سمة Office</vt:lpstr>
      <vt:lpstr>1_سمة Office</vt:lpstr>
      <vt:lpstr>المحاضرة التاسعة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2</cp:revision>
  <dcterms:created xsi:type="dcterms:W3CDTF">2019-12-11T09:33:04Z</dcterms:created>
  <dcterms:modified xsi:type="dcterms:W3CDTF">2019-12-11T09:47:34Z</dcterms:modified>
</cp:coreProperties>
</file>