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2" d="100"/>
          <a:sy n="52" d="100"/>
        </p:scale>
        <p:origin x="-9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83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057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898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792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34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4566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764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900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6042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0484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14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14/04/1441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91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1865" y="476672"/>
            <a:ext cx="8229600" cy="778098"/>
          </a:xfrm>
        </p:spPr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المحاضرة التاسعة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3356992"/>
            <a:ext cx="8712968" cy="1296144"/>
          </a:xfrm>
        </p:spPr>
        <p:txBody>
          <a:bodyPr>
            <a:normAutofit/>
          </a:bodyPr>
          <a:lstStyle/>
          <a:p>
            <a:pPr marL="1698625" indent="-1698625" algn="just">
              <a:buNone/>
            </a:pPr>
            <a:r>
              <a:rPr lang="ar-IQ" b="1" dirty="0" smtClean="0">
                <a:solidFill>
                  <a:srgbClr val="7030A0"/>
                </a:solidFill>
              </a:rPr>
              <a:t>المفعول فيه: </a:t>
            </a:r>
            <a:r>
              <a:rPr lang="ar-IQ" dirty="0" smtClean="0"/>
              <a:t>ظرف الزمان وظرف المكان هو اسم منصوب او في محل نصب ويدل على زمن حدوث الفعل او مكانه.</a:t>
            </a: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534547" y="1772816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b="1" dirty="0" smtClean="0">
                <a:solidFill>
                  <a:srgbClr val="00B0F0"/>
                </a:solidFill>
              </a:rPr>
              <a:t>المفعول فيه</a:t>
            </a:r>
            <a:endParaRPr lang="ar-IQ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22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1</vt:i4>
      </vt:variant>
    </vt:vector>
  </HeadingPairs>
  <TitlesOfParts>
    <vt:vector size="3" baseType="lpstr">
      <vt:lpstr>سمة Office</vt:lpstr>
      <vt:lpstr>1_سمة Office</vt:lpstr>
      <vt:lpstr>المحاضرة التاسعة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Arkan2019</dc:creator>
  <cp:lastModifiedBy>Arkan2019</cp:lastModifiedBy>
  <cp:revision>2</cp:revision>
  <dcterms:created xsi:type="dcterms:W3CDTF">2019-12-11T09:33:04Z</dcterms:created>
  <dcterms:modified xsi:type="dcterms:W3CDTF">2019-12-11T09:47:34Z</dcterms:modified>
</cp:coreProperties>
</file>